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6" d="100"/>
          <a:sy n="56" d="100"/>
        </p:scale>
        <p:origin x="1228"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hithireddy269/data-science-capstone-project/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hithireddy269/data-science-capstone-project/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hithireddy269/data-science-capstone-project/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hithireddy269/data-science-capstone-project/blob/main/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hithireddy269/data-science-capstone-project/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ttps://github.com/sahithireddy269/data-science-capstone-project/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hithireddy269/data-science-capstone-project/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501762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Sahithi reddy</a:t>
            </a:r>
          </a:p>
          <a:p>
            <a:r>
              <a:rPr lang="en-US" dirty="0">
                <a:solidFill>
                  <a:schemeClr val="bg2"/>
                </a:solidFill>
                <a:latin typeface="Abadi"/>
                <a:ea typeface="SF Pro" pitchFamily="2" charset="0"/>
                <a:cs typeface="SF Pro" pitchFamily="2" charset="0"/>
              </a:rPr>
              <a:t>2</a:t>
            </a:r>
            <a:r>
              <a:rPr lang="en-US" baseline="30000" dirty="0">
                <a:solidFill>
                  <a:schemeClr val="bg2"/>
                </a:solidFill>
                <a:latin typeface="Abadi"/>
                <a:ea typeface="SF Pro" pitchFamily="2" charset="0"/>
                <a:cs typeface="SF Pro" pitchFamily="2" charset="0"/>
              </a:rPr>
              <a:t>nd</a:t>
            </a:r>
            <a:r>
              <a:rPr lang="en-US" dirty="0">
                <a:solidFill>
                  <a:schemeClr val="bg2"/>
                </a:solidFill>
                <a:latin typeface="Abadi"/>
                <a:ea typeface="SF Pro" pitchFamily="2" charset="0"/>
                <a:cs typeface="SF Pro" pitchFamily="2" charset="0"/>
              </a:rPr>
              <a:t> July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https://github.com/sahithireddy269/data-science-capstone-project/blob/main/Data%20Wrangling.ipynb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a:solidFill>
                  <a:schemeClr val="accent3">
                    <a:lumMod val="25000"/>
                  </a:schemeClr>
                </a:solidFill>
                <a:latin typeface="Abadi" panose="020B0604020104020204" pitchFamily="34" charset="0"/>
                <a:hlinkClick r:id="rId3"/>
              </a:rPr>
              <a:t>ishttps://github.com/sahithireddy269/data-science-capstone-project/blob/main/EDA%20with%20Data%20Visualization.ipynb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a:t>
            </a:r>
            <a:r>
              <a:rPr lang="en-US" sz="2200" dirty="0">
                <a:solidFill>
                  <a:schemeClr val="accent3">
                    <a:lumMod val="25000"/>
                  </a:schemeClr>
                </a:solidFill>
                <a:latin typeface="Abadi"/>
                <a:hlinkClick r:id="rId3"/>
              </a:rPr>
              <a:t>https://github.com/sahithireddy269/data-science-capstone-project/blob/main/EDA%20with%20SQL.ipynb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https://github.com/sahithireddy269/data-science-capstone-project/blob/main/app.py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https://github.com/sahithireddy269/data-science-capstone-project/blob/main/Machine%20Learning%20Prediction.ipynb</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https://github.com/sahithireddy269/data-science-capstone-project/blob/main/Data%20Collection%20API.ipynb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a:solidFill>
                  <a:schemeClr val="accent3">
                    <a:lumMod val="25000"/>
                  </a:schemeClr>
                </a:solidFill>
                <a:latin typeface="Abadi" panose="020B0604020104020204" pitchFamily="34" charset="0"/>
                <a:hlinkClick r:id="rId3"/>
              </a:rPr>
              <a:t>ishttps://github.com/sahithireddy269/data-science-capstone-project/blob/main/Data%20Collection%20with%20Web%20Scraping.ipynb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1334</TotalTime>
  <Words>1788</Words>
  <Application>Microsoft Office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Sahithi Reddy</cp:lastModifiedBy>
  <cp:revision>199</cp:revision>
  <dcterms:created xsi:type="dcterms:W3CDTF">2021-04-29T18:58:34Z</dcterms:created>
  <dcterms:modified xsi:type="dcterms:W3CDTF">2024-07-02T07:03:43Z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